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2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63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46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8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664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012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17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25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06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6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211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20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846C-3A0E-9C43-99C6-7577EC2FFB26}" type="datetimeFigureOut">
              <a:rPr lang="sv-SE" smtClean="0"/>
              <a:t>2012-09-29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E74C8-D049-A84B-8C84-135FCF1BACA2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99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hyperlink" Target="mailto:rodhe.kobjer@telia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SCF45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840073" cy="2099021"/>
          </a:xfrm>
          <a:prstGeom prst="rect">
            <a:avLst/>
          </a:prstGeom>
        </p:spPr>
      </p:pic>
      <p:pic>
        <p:nvPicPr>
          <p:cNvPr id="5" name="Bildobjekt 4" descr="DSCF1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74" y="1"/>
            <a:ext cx="1580059" cy="2107723"/>
          </a:xfrm>
          <a:prstGeom prst="rect">
            <a:avLst/>
          </a:prstGeom>
        </p:spPr>
      </p:pic>
      <p:pic>
        <p:nvPicPr>
          <p:cNvPr id="6" name="Bildobjekt 5" descr="DSCF11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33" y="1"/>
            <a:ext cx="1573774" cy="2099022"/>
          </a:xfrm>
          <a:prstGeom prst="rect">
            <a:avLst/>
          </a:prstGeom>
        </p:spPr>
      </p:pic>
      <p:pic>
        <p:nvPicPr>
          <p:cNvPr id="7" name="Bildobjekt 6" descr="DSCF38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6" y="4730750"/>
            <a:ext cx="2836333" cy="2127250"/>
          </a:xfrm>
          <a:prstGeom prst="rect">
            <a:avLst/>
          </a:prstGeom>
        </p:spPr>
      </p:pic>
      <p:pic>
        <p:nvPicPr>
          <p:cNvPr id="8" name="Bildobjekt 7" descr="DSCF43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7" y="-1"/>
            <a:ext cx="1575825" cy="2100727"/>
          </a:xfrm>
          <a:prstGeom prst="rect">
            <a:avLst/>
          </a:prstGeom>
        </p:spPr>
      </p:pic>
      <p:pic>
        <p:nvPicPr>
          <p:cNvPr id="9" name="Bildobjekt 8" descr="DSCF434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2" y="-1"/>
            <a:ext cx="1574267" cy="2099023"/>
          </a:xfrm>
          <a:prstGeom prst="rect">
            <a:avLst/>
          </a:prstGeom>
        </p:spPr>
      </p:pic>
      <p:pic>
        <p:nvPicPr>
          <p:cNvPr id="10" name="Bildobjekt 9" descr="DSCF438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8" y="4520928"/>
            <a:ext cx="1752600" cy="2337071"/>
          </a:xfrm>
          <a:prstGeom prst="rect">
            <a:avLst/>
          </a:prstGeom>
        </p:spPr>
      </p:pic>
      <p:pic>
        <p:nvPicPr>
          <p:cNvPr id="11" name="Bildobjekt 10" descr="DSCF438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9240"/>
            <a:ext cx="1858433" cy="2478759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1936712" y="1957923"/>
            <a:ext cx="5085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VEGA &amp; IRMA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ruta 15"/>
          <p:cNvSpPr txBox="1"/>
          <p:nvPr/>
        </p:nvSpPr>
        <p:spPr>
          <a:xfrm flipH="1">
            <a:off x="472549" y="2766601"/>
            <a:ext cx="78951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Välkommen till Vega &amp; Irmas OS-kalas!</a:t>
            </a:r>
          </a:p>
          <a:p>
            <a:pPr algn="ctr"/>
            <a:r>
              <a:rPr lang="sv-SE" dirty="0" smtClean="0"/>
              <a:t>Det är lördagen den 6/10 </a:t>
            </a:r>
            <a:r>
              <a:rPr lang="sv-SE" dirty="0" err="1" smtClean="0"/>
              <a:t>kl</a:t>
            </a:r>
            <a:r>
              <a:rPr lang="sv-SE" dirty="0"/>
              <a:t> </a:t>
            </a:r>
            <a:r>
              <a:rPr lang="sv-SE" dirty="0" smtClean="0"/>
              <a:t>:14-16:30.</a:t>
            </a:r>
          </a:p>
          <a:p>
            <a:pPr algn="ctr"/>
            <a:r>
              <a:rPr lang="sv-SE" dirty="0" smtClean="0"/>
              <a:t>Kalaset börjar hos Irma (husmansvägen 1) och avslutas hos Vega (Klövervägen 7)</a:t>
            </a:r>
          </a:p>
          <a:p>
            <a:pPr algn="ctr"/>
            <a:r>
              <a:rPr lang="sv-SE" dirty="0" smtClean="0"/>
              <a:t>Vi kommer att fika och ha olika OS-tävlingar så klä er sportigt!</a:t>
            </a:r>
          </a:p>
          <a:p>
            <a:pPr algn="ctr"/>
            <a:r>
              <a:rPr lang="sv-SE" dirty="0" smtClean="0"/>
              <a:t>Meddela om ni inte kan komma till </a:t>
            </a:r>
            <a:r>
              <a:rPr lang="sv-SE" dirty="0" smtClean="0">
                <a:hlinkClick r:id="rId10"/>
              </a:rPr>
              <a:t>rodhe.kobjer@telia.com</a:t>
            </a:r>
            <a:r>
              <a:rPr lang="sv-SE" dirty="0" smtClean="0"/>
              <a:t> senast </a:t>
            </a:r>
            <a:r>
              <a:rPr lang="sv-SE" dirty="0" err="1" smtClean="0"/>
              <a:t>onsd</a:t>
            </a:r>
            <a:r>
              <a:rPr lang="sv-SE" dirty="0" smtClean="0"/>
              <a:t> 3/10. </a:t>
            </a:r>
          </a:p>
          <a:p>
            <a:pPr algn="ctr"/>
            <a:r>
              <a:rPr lang="sv-SE" dirty="0" smtClean="0"/>
              <a:t>Välkomna/Vega och Irma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340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79</Words>
  <Application>Microsoft Macintosh PowerPoint</Application>
  <PresentationFormat>Bildspel på skärmen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2" baseType="lpstr">
      <vt:lpstr>Office-tema</vt:lpstr>
      <vt:lpstr>PowerPoint-presentation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Microsoft Office-användare</cp:lastModifiedBy>
  <cp:revision>9</cp:revision>
  <dcterms:created xsi:type="dcterms:W3CDTF">2012-09-29T14:07:45Z</dcterms:created>
  <dcterms:modified xsi:type="dcterms:W3CDTF">2012-09-29T19:39:35Z</dcterms:modified>
</cp:coreProperties>
</file>